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EB26-E730-4CBF-835F-BC5BCCC9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F9D5E-9ABD-49BF-81B6-2C1E1D7E4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416F-D1E7-4521-A3BD-BF464935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E6477-596B-4367-BDA5-F70C31D1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74759-E56A-47B9-BB39-A3603FF5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422F-86BE-4738-ADAF-0E6B0485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1EB7-A44C-4058-BCD8-607A779A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065DF-B909-439A-8598-1D8EA51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C768-251D-43D6-9499-8B23D4EB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57D8-84C8-4DBA-8F0E-4E613FC4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B5F01-2D11-43C7-BAD3-ED2602704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E575F-0961-4621-B0D7-55A7DB397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7A094-448E-458B-9069-D01ECBC7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EE401-5119-47F3-8601-9348A2870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083F-7E76-4F0E-9E6F-D44FF78E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3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AF4B-7632-43FF-95C3-298F3072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C2C0-E26F-4D98-BB8E-B872A327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2B47-F331-4C97-A678-1D9307F8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0944E-0AF1-4292-BF47-CDAF132B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34E7A-C4FC-4932-AE46-17195CD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E8E8-0069-4286-BAB2-2BC92ABF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5956-3D75-4915-8FAC-4B132860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7DB8-CF15-4940-A81C-AE4D0BDC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7C7A-AC86-4FE5-80A9-FB21C4A6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C296-20A5-4F06-8F9C-5CCFC5A9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8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0D1-03DE-446E-936C-7A022D6C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AF48-B8A3-438D-99C9-9F2D6B4B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B1AC7-68C6-400F-8654-311FA0381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C6A56-69BB-4116-AFE7-31C3055B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C75D5-E26C-4E78-B2D6-61086583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CB1F-EE5E-4E6C-A2B4-40F379F8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5B47-6A25-4EA6-8FD7-BC860C1D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0AA9A-2464-41BB-AA8D-69A5C593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CA8D4-C3A8-4EC7-A855-BFA1A2130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249AF-D547-4FEE-84F7-861EB524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2EDC9-5574-4EC8-82DB-F2630BC9F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EB80D-F5A8-4E1E-BE4A-7B278A1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658DA-EA85-45DE-849F-CA37794D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85692-EF9F-4EFA-9792-89E6CA22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DD01-45C9-4F34-B6AC-98939AF8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D38F0-1AFC-49AC-808A-36FD4E05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0F7BE-91A8-4609-AB98-772B4CF6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15DE4-AF32-44BF-A62D-EC06A98C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BCCFD-7258-473E-8FFB-99D52DE2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385D9-8575-4AA5-8AA0-BF48F25B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4BF0-FA90-402D-BE83-31E886C8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2752-2A49-493E-ABE6-10BA7E7F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9F59-D45A-4816-9B13-3F240BD3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39362-CF1D-4BB8-8B8F-124467707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252DE-A7B0-4B4A-B9BC-5A3C3A5B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2B3E6-B543-4903-8642-D7CB0F32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BA2C8-3123-4263-9388-8AE7AF77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1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B733-8059-4F4A-82AB-C8F10DF1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0DE67-C896-4CD2-B7DF-8F38DA1DB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3F20F-BF06-4DDE-94FC-2E3E3B02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139B6-EF34-455D-9457-EE352D6B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9D88C-5602-46C7-B366-61D3DC68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4F229-F597-4054-A445-E5562010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C8661-E900-4EAC-AE47-B800C9B6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00AA8-0570-4DA2-AF91-9F4BA734C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B1A2-3FF4-4CE5-9F96-EF2EA9D2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D1E2B-1B91-434C-BB9F-FBF55BB3E36F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5DC6A-9AC4-4724-A4F3-4213C4209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642AE-3A70-4524-BB05-0D1CAE82C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97974-CC08-463E-A580-59B374E08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0AC3A2-C7E6-4CC8-8F82-43DFCC89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9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44FE629-FDFF-4CD9-B172-41118A02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1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4B13DD0-0BA7-4DE8-A0F7-39D7BE70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4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43302B5-11DD-4F5E-8F08-F353AF41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1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92E6004-0FB8-438F-BB9A-354BA565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3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E194DD95-3278-45B9-B63E-138F48BE5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2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5DDEC9C-DE47-48AD-A46A-CD2DB5FC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5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BFA0A6C-2E59-4BD9-BEE3-EA177BC0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3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8A39FA2-AAF1-48FA-9B40-A47AA3F3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4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083BAE80-2E61-4C25-A72D-C134020E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A97D5D1-A904-4EB7-A7EB-ED5A2995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39BA25-1E71-4A34-8265-8B1EE677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0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EB66920-A5C7-41AB-B29B-C5FCAF0B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9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441E8D8-57B9-44D1-8791-6F5180CA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65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65A6C58-3FA3-4467-B4E0-7262D1B0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6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D17C66E6-8A68-4755-B274-35F082D3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23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5DD73F2-5A13-4FD3-87D7-F8CBBD07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81FF1025-963C-481B-8438-B050A147F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C90F618-E1A3-4AB9-BC5B-F00619C4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2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2D466597-CBAD-46F5-B228-C46BA5E2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632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6C111268-228F-4303-9A72-A07114EE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4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6954DE-D7AE-4596-BF6E-B43BFF90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42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09F3422-45E9-448B-8360-012511CC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71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66CEF47-3E14-4736-B5A0-C0F46BAD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1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8483D0B-82D5-4C44-922D-587E8A2B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0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C1C29F5-6DBE-49BD-A2B1-88ADFB39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93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7603492-8D2E-410B-925D-62FB8B4D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5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4ACA8E4-21B3-45E1-973A-16DC645F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2021-04-02T16:07:28Z</dcterms:created>
  <dcterms:modified xsi:type="dcterms:W3CDTF">2021-04-02T16:16:42Z</dcterms:modified>
</cp:coreProperties>
</file>